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4" r:id="rId4"/>
    <p:sldId id="263" r:id="rId5"/>
    <p:sldId id="258" r:id="rId6"/>
    <p:sldId id="257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28450-E271-4228-9863-B0AF06902C43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5EAA7-5D52-4650-A463-924DEC97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27AF8-FC88-4BC1-BD3D-DCA0130B1842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0228-A2F4-4F20-9EAA-33DAA53C9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E0228-A2F4-4F20-9EAA-33DAA53C95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546B-A54B-403F-81E2-E0B58DFE7839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A486-BA80-4BAB-937D-39795AF47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nkataranga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UNICODE (</a:t>
            </a:r>
            <a:r>
              <a:rPr lang="t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ஒருங்குறி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T.N.C.Venkata</a:t>
            </a:r>
            <a:r>
              <a:rPr lang="en-US" dirty="0" smtClean="0"/>
              <a:t> Rangan,</a:t>
            </a:r>
          </a:p>
          <a:p>
            <a:r>
              <a:rPr lang="en-US" sz="2200" dirty="0" smtClean="0">
                <a:hlinkClick r:id="rId2"/>
              </a:rPr>
              <a:t>Blog: </a:t>
            </a:r>
            <a:r>
              <a:rPr lang="en-US" sz="2200" dirty="0" smtClean="0">
                <a:hlinkClick r:id="rId2"/>
              </a:rPr>
              <a:t>www.venkatarangan.com</a:t>
            </a:r>
            <a:r>
              <a:rPr lang="en-US" sz="2200" dirty="0" smtClean="0"/>
              <a:t>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மக்களுக்கு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பயன்பாடு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7772400" cy="447198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இணைய தளங்களிலும்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மின்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அஞ்சல்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கணினியிலும்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தமிழிலேயே தமிழ் மொழியில் உருவான ஆவணங்கள்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(Documents),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தரவுகள்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(Data)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ஆகியவற்றைத் தேட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உருவாக்க மற்றும் பரிமாறிக்கொள்ள இயலும்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ta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ஆராய்ச்சி</a:t>
            </a:r>
            <a:r>
              <a:rPr lang="en-GB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ஆய்வுக் கட்டுரைகள்</a:t>
            </a:r>
            <a:r>
              <a:rPr lang="en-GB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பாடங்கள் மற்றும் அனைத்து ஆவணங்களை ஒன்றினைக்கும் வழிமுறைகள் ஆகியவற்றை வரையறுப்பதன் வழிவகைகளை உருவாக்க இயலும்</a:t>
            </a:r>
            <a:r>
              <a:rPr lang="en-GB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அரசுக்கு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பயன்பாடு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</a:t>
            </a:r>
            <a:r>
              <a:rPr lang="ta-IN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ருங்குறி முறையில் உருவாக்கப்பட்ட ஆவணங்களை எந்தவித பிற மென்பொருட்கள்</a:t>
            </a:r>
            <a:r>
              <a:rPr lang="en-GB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 எழுத்துருக்கள் </a:t>
            </a:r>
            <a:r>
              <a:rPr lang="en-GB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Fonts) </a:t>
            </a:r>
            <a:r>
              <a:rPr lang="ta-IN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இன்றி படிக்க இயலும்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120000"/>
              </a:lnSpc>
              <a:buNone/>
            </a:pP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20000"/>
              </a:lnSpc>
            </a:pPr>
            <a:r>
              <a:rPr lang="ta-IN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எதிர்கால சந்ததியினருக்கு தமிழின் அனைத்து ஆவணங்களும் பாதுகாப்பாகச் சென்றடையும் வழிவகையை ஏற்படுத்தல்</a:t>
            </a:r>
            <a:r>
              <a:rPr lang="en-GB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GB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Computers at their most basic level just deal with </a:t>
            </a:r>
            <a:r>
              <a:rPr lang="en-US" b="1" dirty="0" smtClean="0"/>
              <a:t>numbers</a:t>
            </a:r>
            <a:r>
              <a:rPr lang="en-US" dirty="0" smtClean="0"/>
              <a:t>. They store letters, numerals and other characters by assigning a number for each one.</a:t>
            </a:r>
          </a:p>
          <a:p>
            <a:r>
              <a:rPr lang="en-US" dirty="0" smtClean="0"/>
              <a:t>In the pre-Unicode environment, we had single</a:t>
            </a:r>
            <a:br>
              <a:rPr lang="en-US" dirty="0" smtClean="0"/>
            </a:br>
            <a:r>
              <a:rPr lang="en-US" dirty="0" smtClean="0"/>
              <a:t>8-bit characters sets, which limited us to 256 characters max. No single encoding could contain enough characters to cover all the languages.</a:t>
            </a:r>
          </a:p>
          <a:p>
            <a:r>
              <a:rPr lang="en-US" dirty="0" smtClean="0"/>
              <a:t>So hundreds of different encoding systems were developed for assigning numbers to characters.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a-IN" sz="2800" b="1" dirty="0">
                <a:cs typeface="Latha" pitchFamily="34" charset="0"/>
              </a:rPr>
              <a:t>குறியாக்க </a:t>
            </a:r>
            <a:r>
              <a:rPr lang="en-GB" sz="2800" b="1" dirty="0">
                <a:cs typeface="Latha" pitchFamily="34" charset="0"/>
              </a:rPr>
              <a:t>(Encoding ) </a:t>
            </a:r>
            <a:r>
              <a:rPr lang="ta-IN" sz="2800" b="1" dirty="0" smtClean="0">
                <a:cs typeface="Latha" pitchFamily="34" charset="0"/>
              </a:rPr>
              <a:t>முறை</a:t>
            </a:r>
            <a:r>
              <a:rPr lang="en-GB" sz="2800" b="1" dirty="0" smtClean="0">
                <a:cs typeface="Latha" pitchFamily="34" charset="0"/>
              </a:rPr>
              <a:t>:</a:t>
            </a:r>
            <a:endParaRPr lang="en-GB" sz="2800" b="1" dirty="0">
              <a:cs typeface="Lath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a-IN" sz="2800" dirty="0">
                <a:cs typeface="Latha" pitchFamily="34" charset="0"/>
              </a:rPr>
              <a:t>ஆஸ்கி முறை </a:t>
            </a:r>
            <a:r>
              <a:rPr lang="en-GB" sz="2800" dirty="0">
                <a:cs typeface="Latha" pitchFamily="34" charset="0"/>
              </a:rPr>
              <a:t>(ASCII - American standard code for Information Interchange)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Latha" pitchFamily="34" charset="0"/>
              </a:rPr>
              <a:t>இ</a:t>
            </a:r>
            <a:r>
              <a:rPr lang="ta-IN" sz="2800" dirty="0">
                <a:cs typeface="Latha" pitchFamily="34" charset="0"/>
              </a:rPr>
              <a:t>ஸ்கி</a:t>
            </a:r>
            <a:r>
              <a:rPr lang="en-GB" sz="2800" dirty="0"/>
              <a:t> </a:t>
            </a:r>
            <a:r>
              <a:rPr lang="en-GB" sz="2800" dirty="0">
                <a:cs typeface="Latha" pitchFamily="34" charset="0"/>
              </a:rPr>
              <a:t>(</a:t>
            </a:r>
            <a:r>
              <a:rPr lang="en-US" sz="2800" dirty="0">
                <a:cs typeface="Latha" pitchFamily="34" charset="0"/>
              </a:rPr>
              <a:t>I</a:t>
            </a:r>
            <a:r>
              <a:rPr lang="en-GB" sz="2800" dirty="0">
                <a:cs typeface="Latha" pitchFamily="34" charset="0"/>
              </a:rPr>
              <a:t>SCII )</a:t>
            </a:r>
          </a:p>
          <a:p>
            <a:pPr>
              <a:lnSpc>
                <a:spcPct val="90000"/>
              </a:lnSpc>
            </a:pPr>
            <a:r>
              <a:rPr lang="ta-IN" sz="2800" b="1" dirty="0">
                <a:cs typeface="Latha" pitchFamily="34" charset="0"/>
              </a:rPr>
              <a:t>தகுதரம் </a:t>
            </a:r>
            <a:r>
              <a:rPr lang="en-GB" sz="2800" b="1" dirty="0">
                <a:cs typeface="Latha" pitchFamily="34" charset="0"/>
              </a:rPr>
              <a:t>(</a:t>
            </a:r>
            <a:r>
              <a:rPr lang="ta-IN" sz="2800" b="1" dirty="0">
                <a:cs typeface="Latha" pitchFamily="34" charset="0"/>
              </a:rPr>
              <a:t>திஸ்கி</a:t>
            </a:r>
            <a:r>
              <a:rPr lang="en-GB" sz="2800" b="1" dirty="0">
                <a:cs typeface="Latha" pitchFamily="34" charset="0"/>
              </a:rPr>
              <a:t>) (TSCII)</a:t>
            </a:r>
          </a:p>
          <a:p>
            <a:pPr>
              <a:lnSpc>
                <a:spcPct val="90000"/>
              </a:lnSpc>
            </a:pPr>
            <a:r>
              <a:rPr lang="en-US" sz="2800" b="1" dirty="0" err="1">
                <a:cs typeface="Latha" pitchFamily="34" charset="0"/>
              </a:rPr>
              <a:t>டேம்</a:t>
            </a:r>
            <a:r>
              <a:rPr lang="en-US" sz="2800" b="1" dirty="0">
                <a:cs typeface="Latha" pitchFamily="34" charset="0"/>
              </a:rPr>
              <a:t> (TAM), </a:t>
            </a:r>
            <a:r>
              <a:rPr lang="en-US" sz="2800" b="1" dirty="0" err="1">
                <a:cs typeface="Latha" pitchFamily="34" charset="0"/>
              </a:rPr>
              <a:t>டேப்</a:t>
            </a:r>
            <a:r>
              <a:rPr lang="en-US" sz="2800" b="1" dirty="0">
                <a:cs typeface="Latha" pitchFamily="34" charset="0"/>
              </a:rPr>
              <a:t> (TAB</a:t>
            </a:r>
            <a:r>
              <a:rPr lang="en-US" sz="2800" b="1" dirty="0" smtClean="0">
                <a:cs typeface="Latha" pitchFamily="34" charset="0"/>
              </a:rPr>
              <a:t>) – </a:t>
            </a:r>
            <a:r>
              <a:rPr lang="en-US" sz="2800" dirty="0" smtClean="0">
                <a:cs typeface="Latha" pitchFamily="34" charset="0"/>
              </a:rPr>
              <a:t>Govt. of </a:t>
            </a:r>
            <a:r>
              <a:rPr lang="en-US" sz="2800" dirty="0" err="1" smtClean="0">
                <a:cs typeface="Latha" pitchFamily="34" charset="0"/>
              </a:rPr>
              <a:t>Tamilnadu</a:t>
            </a:r>
            <a:endParaRPr lang="en-US" sz="2800" dirty="0">
              <a:cs typeface="Latha" pitchFamily="34" charset="0"/>
            </a:endParaRPr>
          </a:p>
          <a:p>
            <a:pPr>
              <a:lnSpc>
                <a:spcPct val="90000"/>
              </a:lnSpc>
            </a:pPr>
            <a:r>
              <a:rPr lang="ta-IN" sz="2800" b="1" dirty="0">
                <a:cs typeface="Latha" pitchFamily="34" charset="0"/>
              </a:rPr>
              <a:t>ஒருங்குறி குறியாக்க முறை </a:t>
            </a:r>
            <a:r>
              <a:rPr lang="en-GB" sz="2800" b="1" dirty="0">
                <a:cs typeface="Latha" pitchFamily="34" charset="0"/>
              </a:rPr>
              <a:t>(Unicode Encoding)</a:t>
            </a: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Character Encoding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7288084" cy="340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29600" cy="357187"/>
          </a:xfrm>
        </p:spPr>
        <p:txBody>
          <a:bodyPr>
            <a:normAutofit fontScale="90000"/>
          </a:bodyPr>
          <a:lstStyle/>
          <a:p>
            <a:r>
              <a:rPr lang="en-US" sz="2400" b="1" smtClean="0"/>
              <a:t>Linguistic Diversity in India</a:t>
            </a:r>
            <a:endParaRPr lang="en-IN" sz="2400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572500" cy="48577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Census 2001 India has 122 major languages and 2371 dialects</a:t>
            </a:r>
          </a:p>
          <a:p>
            <a:r>
              <a:rPr lang="en-US" dirty="0" smtClean="0"/>
              <a:t>One Language –many script</a:t>
            </a:r>
          </a:p>
          <a:p>
            <a:r>
              <a:rPr lang="en-US" dirty="0" smtClean="0"/>
              <a:t>Many Language –one script</a:t>
            </a:r>
          </a:p>
          <a:p>
            <a:r>
              <a:rPr lang="en-US" dirty="0" smtClean="0"/>
              <a:t>Out of 122 languages 22 are constitutionally recognized languages</a:t>
            </a:r>
          </a:p>
          <a:p>
            <a:r>
              <a:rPr lang="en-US" dirty="0" smtClean="0"/>
              <a:t>All 22 Languages including Tamil has represented and included in UNICODE by TDIL, </a:t>
            </a:r>
            <a:r>
              <a:rPr lang="en-US" dirty="0" smtClean="0"/>
              <a:t>Govt. of India</a:t>
            </a:r>
            <a:endParaRPr lang="en-US" dirty="0" smtClean="0"/>
          </a:p>
          <a:p>
            <a:r>
              <a:rPr lang="en-US" dirty="0" smtClean="0">
                <a:solidFill>
                  <a:srgbClr val="8913A9"/>
                </a:solidFill>
              </a:rPr>
              <a:t>Declared as Text Encoding Standard for all </a:t>
            </a:r>
            <a:br>
              <a:rPr lang="en-US" dirty="0" smtClean="0">
                <a:solidFill>
                  <a:srgbClr val="8913A9"/>
                </a:solidFill>
              </a:rPr>
            </a:br>
            <a:r>
              <a:rPr lang="en-US" dirty="0" smtClean="0">
                <a:solidFill>
                  <a:srgbClr val="8913A9"/>
                </a:solidFill>
              </a:rPr>
              <a:t>E-Governance applications by </a:t>
            </a:r>
            <a:r>
              <a:rPr lang="en-US" dirty="0" smtClean="0">
                <a:solidFill>
                  <a:srgbClr val="8913A9"/>
                </a:solidFill>
              </a:rPr>
              <a:t>Govt</a:t>
            </a:r>
            <a:r>
              <a:rPr lang="en-US" dirty="0" smtClean="0">
                <a:solidFill>
                  <a:srgbClr val="8913A9"/>
                </a:solidFill>
              </a:rPr>
              <a:t>. of India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Provides a unique number for every character, for any </a:t>
            </a:r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Language</a:t>
            </a:r>
          </a:p>
          <a:p>
            <a:r>
              <a:rPr lang="en-US" dirty="0" smtClean="0"/>
              <a:t>The globalization solution for scripts and languages</a:t>
            </a:r>
          </a:p>
          <a:p>
            <a:r>
              <a:rPr lang="en-US" dirty="0" smtClean="0"/>
              <a:t>Simple and consistent manner</a:t>
            </a:r>
          </a:p>
          <a:p>
            <a:r>
              <a:rPr lang="en-US" dirty="0" smtClean="0"/>
              <a:t>Supported by other standards bodies including ISO, W3C, </a:t>
            </a:r>
            <a:r>
              <a:rPr lang="en-US" sz="3600" dirty="0" smtClean="0"/>
              <a:t>IETF, </a:t>
            </a:r>
            <a:r>
              <a:rPr lang="en-US" sz="3600" dirty="0"/>
              <a:t>ELRA and </a:t>
            </a:r>
            <a:r>
              <a:rPr lang="en-US" sz="3600" dirty="0" smtClean="0"/>
              <a:t>BIS</a:t>
            </a:r>
          </a:p>
          <a:p>
            <a:r>
              <a:rPr lang="en-US" dirty="0"/>
              <a:t>Compatible with ISO </a:t>
            </a:r>
            <a:r>
              <a:rPr lang="en-US" dirty="0" smtClean="0"/>
              <a:t>10646</a:t>
            </a:r>
          </a:p>
          <a:p>
            <a:r>
              <a:rPr lang="en-US" dirty="0" smtClean="0"/>
              <a:t>Unicode </a:t>
            </a:r>
            <a:r>
              <a:rPr lang="en-US" dirty="0"/>
              <a:t>is an encoding independent of font </a:t>
            </a:r>
            <a:r>
              <a:rPr lang="en-US" dirty="0" smtClean="0"/>
              <a:t>variations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a-IN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ஒருங்குறி</a:t>
            </a:r>
            <a:endParaRPr lang="en-GB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மொத்த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 65,536. 107,000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எழுத்துக்கள்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(covering 90 scripts)</a:t>
            </a:r>
          </a:p>
          <a:p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ta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எண்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2944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 எண் </a:t>
            </a:r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3071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பிட்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(16 BIT)</a:t>
            </a:r>
          </a:p>
          <a:p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மைக்ரோசாப்ட் நிறுவனம்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லதா</a:t>
            </a:r>
            <a:r>
              <a:rPr lang="en-GB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லினக்ஸ்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அப்பிள்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ஏராளமான எழுத்துருக்கள்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இலவச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தனியார்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பயன்பாட்டுச்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செயலிகள் ஏராளம்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1625"/>
            <a:ext cx="8062912" cy="1462088"/>
          </a:xfrm>
        </p:spPr>
        <p:txBody>
          <a:bodyPr>
            <a:normAutofit/>
          </a:bodyPr>
          <a:lstStyle/>
          <a:p>
            <a:r>
              <a:rPr lang="ta-IN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ஒருங்குறியினால் உண்டாகும் </a:t>
            </a:r>
            <a:r>
              <a:rPr lang="ta-IN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பயன்கள்</a:t>
            </a:r>
            <a:endParaRPr lang="en-GB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தரவுகள்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பரிமா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ற்றம்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தேடுதல் பொறி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அஞ்சல்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இணையம்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 மொழி தேடுதல்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தரப்படுத்துதல்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சார்புச்சேவை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(Support Service)</a:t>
            </a:r>
          </a:p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பலப்பல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பயன்நிரல்க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(User Program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a-IN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செல்பேசிக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ள்</a:t>
            </a:r>
            <a:endParaRPr lang="en-GB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கல்விக்கூடங்களில் </a:t>
            </a:r>
            <a:r>
              <a:rPr lang="en-US" sz="32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பயன்பாடு</a:t>
            </a:r>
            <a:endParaRPr lang="en-GB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பல்லாயிரக்கணக்கான கணினிகளை உடனடி தகவல் பரிமாற்றத்திற்கு தயார் செய்ய இயலும்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120000"/>
              </a:lnSpc>
              <a:buNone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</a:pP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ஆயிரக்கணக்கான பள்ளி மற்றும் கல்லூரிகள்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ta-IN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மற்றும் அனைத்துப் பல்கலைக்கழகங்கள் ஆகியவற்றில் உள்ள கணினிகளை தமிழ் உபயோகத்திற்கு ஏற்றதாகச் செய்ய இயலும்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GB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359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UNICODE (ஒருங்குறி)</vt:lpstr>
      <vt:lpstr>Introduction</vt:lpstr>
      <vt:lpstr>குறியாக்க (Encoding ) முறை:</vt:lpstr>
      <vt:lpstr>Universal Character Encoding</vt:lpstr>
      <vt:lpstr>Linguistic Diversity in India</vt:lpstr>
      <vt:lpstr>What is UNICODE?</vt:lpstr>
      <vt:lpstr>ஒருங்குறி</vt:lpstr>
      <vt:lpstr>ஒருங்குறியினால் உண்டாகும் பயன்கள்</vt:lpstr>
      <vt:lpstr>கல்விக்கூடங்களில் பயன்பாடு</vt:lpstr>
      <vt:lpstr>மக்களுக்கு பயன்பாடு</vt:lpstr>
      <vt:lpstr>அரசுக்கு பயன்பாடு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Venkatarangan TNC</dc:creator>
  <cp:lastModifiedBy>Venkatarangan TNC</cp:lastModifiedBy>
  <cp:revision>11</cp:revision>
  <dcterms:created xsi:type="dcterms:W3CDTF">2010-05-17T08:52:04Z</dcterms:created>
  <dcterms:modified xsi:type="dcterms:W3CDTF">2010-06-15T11:08:17Z</dcterms:modified>
</cp:coreProperties>
</file>